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/>
    <p:restoredTop sz="94392"/>
  </p:normalViewPr>
  <p:slideViewPr>
    <p:cSldViewPr>
      <p:cViewPr varScale="1">
        <p:scale>
          <a:sx n="107" d="100"/>
          <a:sy n="107" d="100"/>
        </p:scale>
        <p:origin x="175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8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03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763000" cy="15239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altLang="en-US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i="1" dirty="0"/>
            </a:br>
            <a:r>
              <a:rPr lang="fr-FR" i="1" dirty="0"/>
              <a:t>Ouganda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86800" cy="1371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Module 3 : Session 4 </a:t>
            </a:r>
          </a:p>
          <a:p>
            <a:pPr algn="ctr">
              <a:spcBef>
                <a:spcPts val="0"/>
              </a:spcBef>
            </a:pPr>
            <a:r>
              <a:rPr lang="fr-FR" sz="3800" dirty="0">
                <a:solidFill>
                  <a:schemeClr val="bg1"/>
                </a:solidFill>
              </a:rPr>
              <a:t>Évaluation et soins pour un enfant malade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57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000" dirty="0"/>
              <a:t>L’aide-mémoire PCIME/ICCM pour l’enfant malade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Utilisez l’aide-mémoire de la prise en charge intégrée des cas au niveau communautaire (iCCM) pour diriger cette </a:t>
            </a:r>
            <a:r>
              <a:rPr lang="fr-FR"/>
              <a:t>session.  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</TotalTime>
  <Words>49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Courier New</vt:lpstr>
      <vt:lpstr>Office Theme</vt:lpstr>
      <vt:lpstr>Formation pour les dépôts de vente de médicaments accrédités  Ouganda</vt:lpstr>
      <vt:lpstr>L’aide-mémoire PCIME/ICCM pour l’enfant malade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226</cp:revision>
  <dcterms:created xsi:type="dcterms:W3CDTF">2011-09-08T16:26:48Z</dcterms:created>
  <dcterms:modified xsi:type="dcterms:W3CDTF">2019-05-16T18:47:51Z</dcterms:modified>
</cp:coreProperties>
</file>